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8" r:id="rId5"/>
    <p:sldId id="260" r:id="rId6"/>
    <p:sldId id="271" r:id="rId7"/>
    <p:sldId id="270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76" r:id="rId17"/>
    <p:sldId id="267" r:id="rId18"/>
    <p:sldId id="273" r:id="rId19"/>
    <p:sldId id="274" r:id="rId20"/>
  </p:sldIdLst>
  <p:sldSz cx="10693400" cy="7561263"/>
  <p:notesSz cx="6858000" cy="9144000"/>
  <p:defaultTextStyle>
    <a:defPPr>
      <a:defRPr lang="hu-H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92" y="96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80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0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53616" y="334306"/>
            <a:ext cx="2745753" cy="71131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10788" y="334306"/>
            <a:ext cx="8064606" cy="71131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3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071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9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0788" y="1944576"/>
            <a:ext cx="5404250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3261" y="1944576"/>
            <a:ext cx="5406107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80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669" y="1692534"/>
            <a:ext cx="4724776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4669" y="2397901"/>
            <a:ext cx="4724776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32099" y="1692534"/>
            <a:ext cx="472663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96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2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96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7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00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5982" y="5292885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95982" y="675613"/>
            <a:ext cx="6416040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95982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B7D9-FED8-4954-B087-29BF594F9B69}" type="datetimeFigureOut">
              <a:rPr lang="hu-HU" smtClean="0"/>
              <a:t>2016.05.17.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663604" y="7008172"/>
            <a:ext cx="2495127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5B5F-63A5-48CC-A01F-0691DA5748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8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"/>
            <a:ext cx="10693867" cy="756093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2" y="174256"/>
            <a:ext cx="10058400" cy="484084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46" y="1256986"/>
            <a:ext cx="4857143" cy="2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48" y="1498617"/>
            <a:ext cx="4400000" cy="53333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520859"/>
            <a:ext cx="4400000" cy="53142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2" y="2268464"/>
            <a:ext cx="3139954" cy="30963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69" y="2388049"/>
            <a:ext cx="3038242" cy="33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-1"/>
            <a:ext cx="10694329" cy="75612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620391"/>
            <a:ext cx="4400000" cy="53333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40" y="1620391"/>
            <a:ext cx="4400000" cy="53428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2" y="2916535"/>
            <a:ext cx="3096344" cy="182137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68" y="2278250"/>
            <a:ext cx="2990476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</p:spTree>
    <p:extLst>
      <p:ext uri="{BB962C8B-B14F-4D97-AF65-F5344CB8AC3E}">
        <p14:creationId xmlns:p14="http://schemas.microsoft.com/office/powerpoint/2010/main" val="7719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8" y="0"/>
            <a:ext cx="10709848" cy="757223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3" y="6621285"/>
            <a:ext cx="3780953" cy="1619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1856040"/>
            <a:ext cx="3866667" cy="436190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1908420"/>
            <a:ext cx="4076191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4331" cy="7561263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52239"/>
            <a:ext cx="5742858" cy="81904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6" y="1620391"/>
            <a:ext cx="9647620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8" y="0"/>
            <a:ext cx="10709848" cy="757223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23" y="6621285"/>
            <a:ext cx="3780953" cy="1619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1856040"/>
            <a:ext cx="3866667" cy="436190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1908420"/>
            <a:ext cx="4076191" cy="4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4331" cy="7561263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52239"/>
            <a:ext cx="5742858" cy="81904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6" y="1620391"/>
            <a:ext cx="9647620" cy="2952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8" y="2181150"/>
            <a:ext cx="4410075" cy="4695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66" y="2181150"/>
            <a:ext cx="4400550" cy="46958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84" y="3492599"/>
            <a:ext cx="942975" cy="27622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2" y="3492599"/>
            <a:ext cx="942975" cy="276225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82" y="2988543"/>
            <a:ext cx="1552381" cy="32381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48" y="2988543"/>
            <a:ext cx="1552381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060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7" y="2124447"/>
            <a:ext cx="4333334" cy="21047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7" y="4549012"/>
            <a:ext cx="4333334" cy="22857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4" y="2146521"/>
            <a:ext cx="4704762" cy="19619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7" y="4572719"/>
            <a:ext cx="4704762" cy="214285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15" y="4055460"/>
            <a:ext cx="666667" cy="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</p:spTree>
    <p:extLst>
      <p:ext uri="{BB962C8B-B14F-4D97-AF65-F5344CB8AC3E}">
        <p14:creationId xmlns:p14="http://schemas.microsoft.com/office/powerpoint/2010/main" val="9679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</p:spTree>
    <p:extLst>
      <p:ext uri="{BB962C8B-B14F-4D97-AF65-F5344CB8AC3E}">
        <p14:creationId xmlns:p14="http://schemas.microsoft.com/office/powerpoint/2010/main" val="2761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"/>
            <a:ext cx="10693867" cy="75609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6516935"/>
            <a:ext cx="8019048" cy="4380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0" y="250345"/>
            <a:ext cx="4680520" cy="55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0606"/>
          </a:xfrm>
        </p:spPr>
      </p:pic>
    </p:spTree>
    <p:extLst>
      <p:ext uri="{BB962C8B-B14F-4D97-AF65-F5344CB8AC3E}">
        <p14:creationId xmlns:p14="http://schemas.microsoft.com/office/powerpoint/2010/main" val="382962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" y="-1"/>
            <a:ext cx="10694329" cy="7561263"/>
          </a:xfrm>
        </p:spPr>
      </p:pic>
    </p:spTree>
    <p:extLst>
      <p:ext uri="{BB962C8B-B14F-4D97-AF65-F5344CB8AC3E}">
        <p14:creationId xmlns:p14="http://schemas.microsoft.com/office/powerpoint/2010/main" val="29684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301470"/>
            <a:ext cx="6276191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301470"/>
            <a:ext cx="6276191" cy="7428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067490"/>
            <a:ext cx="3168351" cy="41548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2061834"/>
            <a:ext cx="3168352" cy="41662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1" y="2061834"/>
            <a:ext cx="3168351" cy="41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52239"/>
            <a:ext cx="7247620" cy="88571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36" y="5364807"/>
            <a:ext cx="1733333" cy="5809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55" y="5364807"/>
            <a:ext cx="1952381" cy="5809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5" y="5364807"/>
            <a:ext cx="1752381" cy="5809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182341"/>
            <a:ext cx="3059084" cy="30175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42" y="2196455"/>
            <a:ext cx="3059084" cy="30175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58" y="2182341"/>
            <a:ext cx="304171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7" y="2129358"/>
            <a:ext cx="3069586" cy="30194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72" y="2105100"/>
            <a:ext cx="3019425" cy="30194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82" y="5364807"/>
            <a:ext cx="1961905" cy="5809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47" y="5365248"/>
            <a:ext cx="1961905" cy="5809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6" y="5364807"/>
            <a:ext cx="1961905" cy="58095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7" y="252239"/>
            <a:ext cx="7238096" cy="8857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91" y="2117625"/>
            <a:ext cx="3067953" cy="30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4329" cy="7561263"/>
          </a:xfrm>
        </p:spPr>
      </p:pic>
    </p:spTree>
    <p:extLst>
      <p:ext uri="{BB962C8B-B14F-4D97-AF65-F5344CB8AC3E}">
        <p14:creationId xmlns:p14="http://schemas.microsoft.com/office/powerpoint/2010/main" val="16843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0</Words>
  <Application>Microsoft Office PowerPoint</Application>
  <PresentationFormat>Custom</PresentationFormat>
  <Paragraphs>0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Kör Stúdio Bt</dc:creator>
  <cp:lastModifiedBy>HAJDU, ATTILA [AG/2440]</cp:lastModifiedBy>
  <cp:revision>22</cp:revision>
  <dcterms:created xsi:type="dcterms:W3CDTF">2016-05-13T17:21:38Z</dcterms:created>
  <dcterms:modified xsi:type="dcterms:W3CDTF">2016-05-17T06:03:56Z</dcterms:modified>
</cp:coreProperties>
</file>